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81" r:id="rId4"/>
    <p:sldId id="280" r:id="rId5"/>
    <p:sldId id="282" r:id="rId6"/>
    <p:sldId id="279" r:id="rId7"/>
    <p:sldId id="260" r:id="rId8"/>
    <p:sldId id="283" r:id="rId9"/>
    <p:sldId id="278" r:id="rId10"/>
    <p:sldId id="261" r:id="rId11"/>
    <p:sldId id="284" r:id="rId12"/>
    <p:sldId id="262" r:id="rId13"/>
    <p:sldId id="285" r:id="rId14"/>
    <p:sldId id="286" r:id="rId15"/>
    <p:sldId id="287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3" d="100"/>
          <a:sy n="133" d="100"/>
        </p:scale>
        <p:origin x="-98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2014-03-21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.kr/url?sa=i&amp;rct=j&amp;q=&amp;esrc=s&amp;frm=1&amp;source=images&amp;cd=&amp;cad=rja&amp;uact=8&amp;docid=7LPiJ2SEdhkdCM&amp;tbnid=etJci9WWiyN57M:&amp;ved=0CAYQjRw&amp;url=http%3A%2F%2Fhadilsrockproject.weebly.com%2Fmetamorphic-rocks.html&amp;ei=_R8sU6WmLY2TigePl4Aw&amp;psig=AFQjCNHX0YgHkzvJnqhryCUKvcQTRE-u3g&amp;ust=1395486828616314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www.google.com/url?sa=i&amp;rct=j&amp;q=&amp;esrc=s&amp;frm=1&amp;source=images&amp;cd=&amp;cad=rja&amp;uact=8&amp;docid=azRguPT3V3upAM&amp;tbnid=3bvtDq5urfkyIM:&amp;ved=0CAYQjRw&amp;url=http%3A%2F%2Fwww.angelfire.com%2Fny4%2Fitjhs106%2Fphysicalpi22.html&amp;ei=eRcsU_fpI-W1iAehv4CYCQ&amp;psig=AFQjCNErDDHORrJb_7tnKHTEtNlbORzJdA&amp;ust=1395484722125259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url?sa=i&amp;rct=j&amp;q=&amp;esrc=s&amp;frm=1&amp;source=images&amp;cd=&amp;cad=rja&amp;uact=8&amp;docid=7jKA4o-HulNaBM&amp;tbnid=gW3xyk0loIacBM:&amp;ved=0CAYQjRw&amp;url=http%3A%2F%2Fbc.outcrop.org%2FGEOL_B10L%2Flab3_14s.html&amp;ei=R8srU7WRNIWtiAe3_4HwCQ&amp;psig=AFQjCNHjwQBOSjiWEF4Za_v8xH3HZcg8Tw&amp;ust=139546483135953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//upload.wikimedia.org/wikipedia/commons/0/08/Triassic_Utah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.kr/url?sa=i&amp;rct=j&amp;q=&amp;esrc=s&amp;frm=1&amp;source=images&amp;cd=&amp;cad=rja&amp;uact=8&amp;docid=UgIHiJN87tkpLM&amp;tbnid=d-z829Hhdy4s-M:&amp;ved=0CAYQjRw&amp;url=http%3A%2F%2Fchulsa.kr%2F17643889&amp;ei=CR4sU8H8FMvxiAeU7IGwDw&amp;bvm=bv.62922401,d.aGc&amp;psig=AFQjCNFICgY4umDuXypQQUXhXvh5h6OZmg&amp;ust=1395486542414087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2-2. rocks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/>
              <a:t>2-2-1. Types of Rocks</a:t>
            </a:r>
          </a:p>
          <a:p>
            <a:endParaRPr lang="en-US" altLang="ko-KR" sz="3200" dirty="0" smtClean="0"/>
          </a:p>
          <a:p>
            <a:pPr marL="914400" lvl="1" indent="-457200"/>
            <a:r>
              <a:rPr lang="en-US" altLang="ko-KR" sz="2800" b="0" dirty="0" smtClean="0"/>
              <a:t>Igneous – </a:t>
            </a:r>
            <a:r>
              <a:rPr lang="en-US" altLang="ko-KR" sz="2800" b="0" dirty="0" smtClean="0"/>
              <a:t>solidified from </a:t>
            </a:r>
            <a:r>
              <a:rPr lang="en-US" altLang="ko-KR" sz="2800" b="0" dirty="0" smtClean="0"/>
              <a:t>magma (melt)</a:t>
            </a:r>
          </a:p>
          <a:p>
            <a:pPr marL="914400" lvl="1" indent="-457200"/>
            <a:r>
              <a:rPr lang="en-US" altLang="ko-KR" sz="2800" b="0" dirty="0" smtClean="0"/>
              <a:t>Sedimentary – by </a:t>
            </a:r>
            <a:r>
              <a:rPr lang="en-US" altLang="ko-KR" sz="2800" b="0" dirty="0" smtClean="0"/>
              <a:t>settling </a:t>
            </a:r>
            <a:r>
              <a:rPr lang="en-US" altLang="ko-KR" sz="2800" dirty="0" smtClean="0"/>
              <a:t>of sediments</a:t>
            </a:r>
          </a:p>
          <a:p>
            <a:pPr marL="914400" lvl="1" indent="-457200"/>
            <a:r>
              <a:rPr lang="en-US" altLang="ko-KR" sz="2800" b="0" dirty="0" smtClean="0"/>
              <a:t>Metamorphic </a:t>
            </a:r>
            <a:r>
              <a:rPr lang="en-US" altLang="ko-KR" sz="2800" b="0" dirty="0" smtClean="0"/>
              <a:t>– modified (changed) from preexisting rocks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9684" y="6021288"/>
            <a:ext cx="4243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http://hadilsrockproject.weebly.com/metamorphic-rocks.html</a:t>
            </a:r>
            <a:endParaRPr lang="en-US" sz="1200" dirty="0"/>
          </a:p>
        </p:txBody>
      </p:sp>
      <p:pic>
        <p:nvPicPr>
          <p:cNvPr id="10242" name="Picture 2" descr="http://hadilsrockproject.weebly.com/uploads/1/7/7/1/17714799/7588665_ori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32" y="30628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507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4704"/>
            <a:ext cx="4074840" cy="543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483768" y="6309320"/>
            <a:ext cx="22828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http://click.tistory.com/2460986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6806" y="118373"/>
            <a:ext cx="5852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Quartzite &amp; gneiss: </a:t>
            </a:r>
            <a:r>
              <a:rPr lang="en-US" dirty="0" err="1" smtClean="0"/>
              <a:t>Gugok</a:t>
            </a:r>
            <a:r>
              <a:rPr lang="en-US" dirty="0" smtClean="0"/>
              <a:t> Fall, </a:t>
            </a:r>
            <a:r>
              <a:rPr lang="en-US" dirty="0" err="1" smtClean="0"/>
              <a:t>Gangchon</a:t>
            </a:r>
            <a:r>
              <a:rPr lang="en-US" dirty="0" smtClean="0"/>
              <a:t>, </a:t>
            </a:r>
            <a:r>
              <a:rPr lang="en-US" dirty="0" err="1" smtClean="0"/>
              <a:t>Kangwondo</a:t>
            </a:r>
            <a:endParaRPr lang="en-US" dirty="0" smtClean="0"/>
          </a:p>
          <a:p>
            <a:r>
              <a:rPr lang="en-US" dirty="0" smtClean="0"/>
              <a:t>Korea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50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5877272"/>
            <a:ext cx="5827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http://www.angelfire.com/ny4/itjhs106/physicalpi22.html</a:t>
            </a:r>
            <a:endParaRPr lang="en-US" dirty="0"/>
          </a:p>
        </p:txBody>
      </p:sp>
      <p:pic>
        <p:nvPicPr>
          <p:cNvPr id="5122" name="Picture 2" descr="http://www.angelfire.com/ny4/itjhs106/rockcycle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8680"/>
            <a:ext cx="6334125" cy="44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702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2-2-5. Use of Rocks</a:t>
            </a:r>
            <a:endParaRPr lang="en-US" altLang="ko-KR" sz="3200" dirty="0" smtClean="0"/>
          </a:p>
          <a:p>
            <a:endParaRPr lang="en-US" altLang="ko-KR" sz="2800" b="0" dirty="0" smtClean="0"/>
          </a:p>
          <a:p>
            <a:endParaRPr lang="en-US" altLang="ko-KR" dirty="0" smtClean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341840" cy="550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6892061" y="6248345"/>
            <a:ext cx="20004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www.shinsegaetravel.com </a:t>
            </a:r>
          </a:p>
        </p:txBody>
      </p:sp>
    </p:spTree>
    <p:extLst>
      <p:ext uri="{BB962C8B-B14F-4D97-AF65-F5344CB8AC3E}">
        <p14:creationId xmlns:p14="http://schemas.microsoft.com/office/powerpoint/2010/main" val="3649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5"/>
            <a:ext cx="9036496" cy="6782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7596336" y="5877272"/>
            <a:ext cx="13708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m.blog.daum.net </a:t>
            </a:r>
          </a:p>
        </p:txBody>
      </p:sp>
    </p:spTree>
    <p:extLst>
      <p:ext uri="{BB962C8B-B14F-4D97-AF65-F5344CB8AC3E}">
        <p14:creationId xmlns:p14="http://schemas.microsoft.com/office/powerpoint/2010/main" val="389584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606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0" y="6165304"/>
            <a:ext cx="18293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waegwan.blogspot.com </a:t>
            </a:r>
          </a:p>
        </p:txBody>
      </p:sp>
    </p:spTree>
    <p:extLst>
      <p:ext uri="{BB962C8B-B14F-4D97-AF65-F5344CB8AC3E}">
        <p14:creationId xmlns:p14="http://schemas.microsoft.com/office/powerpoint/2010/main" val="324229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2-2-2. Igneous Rocks</a:t>
            </a:r>
          </a:p>
          <a:p>
            <a:endParaRPr lang="en-US" altLang="ko-KR" dirty="0" smtClean="0"/>
          </a:p>
          <a:p>
            <a:endParaRPr lang="en-US" altLang="ko-KR" sz="2800" b="0" dirty="0" smtClean="0"/>
          </a:p>
          <a:p>
            <a:endParaRPr lang="en-US" altLang="ko-KR" dirty="0" smtClean="0"/>
          </a:p>
        </p:txBody>
      </p:sp>
      <p:pic>
        <p:nvPicPr>
          <p:cNvPr id="1028" name="Picture 4" descr="http://bc.outcrop.org/images/rocks/igneous/press4e/figure-05-0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185198" cy="498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403648" y="646325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http://bc.outcrop.org/GEOL_B10L/lab3_14s.html</a:t>
            </a:r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785813"/>
            <a:ext cx="704850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1047750" y="6165304"/>
            <a:ext cx="21643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http://sanondang.com/xe/247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332656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Granite: </a:t>
            </a:r>
            <a:r>
              <a:rPr lang="en-US" dirty="0" err="1" smtClean="0"/>
              <a:t>Ulsanbawi</a:t>
            </a:r>
            <a:r>
              <a:rPr lang="en-US" dirty="0" smtClean="0"/>
              <a:t> (peak), </a:t>
            </a:r>
            <a:r>
              <a:rPr lang="en-US" dirty="0" err="1" smtClean="0"/>
              <a:t>Seoraksan</a:t>
            </a:r>
            <a:r>
              <a:rPr lang="en-US" dirty="0" smtClean="0"/>
              <a:t>, </a:t>
            </a:r>
            <a:r>
              <a:rPr lang="en-US" dirty="0" err="1" smtClean="0"/>
              <a:t>Sokcho</a:t>
            </a:r>
            <a:r>
              <a:rPr lang="en-US" dirty="0" smtClean="0"/>
              <a:t>, Korea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31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3590"/>
            <a:ext cx="4012853" cy="578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2132186" y="623731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http://en.wikipedia.org/wiki/Volcanic_eruption</a:t>
            </a:r>
          </a:p>
        </p:txBody>
      </p:sp>
    </p:spTree>
    <p:extLst>
      <p:ext uri="{BB962C8B-B14F-4D97-AF65-F5344CB8AC3E}">
        <p14:creationId xmlns:p14="http://schemas.microsoft.com/office/powerpoint/2010/main" val="140505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81063"/>
            <a:ext cx="76200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762000" y="6093296"/>
            <a:ext cx="67687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http://en.wikipedia.org/wiki/File:Jungmun_Daepo_Columnar_Joints_with_waves_crashing.jpg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775444" y="188640"/>
            <a:ext cx="74689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Basalt: </a:t>
            </a:r>
            <a:r>
              <a:rPr lang="en-US" dirty="0" err="1" smtClean="0"/>
              <a:t>Jungmun</a:t>
            </a:r>
            <a:r>
              <a:rPr lang="en-US" dirty="0" smtClean="0"/>
              <a:t> </a:t>
            </a:r>
            <a:r>
              <a:rPr lang="en-US" dirty="0" err="1"/>
              <a:t>Daepo</a:t>
            </a:r>
            <a:r>
              <a:rPr lang="en-US" dirty="0"/>
              <a:t> Columnar Joints with waves crashing.jpg</a:t>
            </a:r>
          </a:p>
        </p:txBody>
      </p:sp>
    </p:spTree>
    <p:extLst>
      <p:ext uri="{BB962C8B-B14F-4D97-AF65-F5344CB8AC3E}">
        <p14:creationId xmlns:p14="http://schemas.microsoft.com/office/powerpoint/2010/main" val="1098385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2-2-3. Sedimentary </a:t>
            </a:r>
            <a:r>
              <a:rPr lang="en-US" altLang="ko-KR" sz="3200" dirty="0" smtClean="0"/>
              <a:t>Rocks</a:t>
            </a:r>
          </a:p>
          <a:p>
            <a:endParaRPr lang="en-US" altLang="ko-KR" dirty="0" smtClean="0"/>
          </a:p>
          <a:p>
            <a:endParaRPr lang="en-US" altLang="ko-KR" sz="2800" b="0" dirty="0" smtClean="0"/>
          </a:p>
          <a:p>
            <a:endParaRPr lang="en-US" altLang="ko-KR" dirty="0" smtClean="0"/>
          </a:p>
        </p:txBody>
      </p:sp>
      <p:sp>
        <p:nvSpPr>
          <p:cNvPr id="2" name="직사각형 1"/>
          <p:cNvSpPr/>
          <p:nvPr/>
        </p:nvSpPr>
        <p:spPr>
          <a:xfrm>
            <a:off x="560710" y="6646204"/>
            <a:ext cx="25104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http://drilling-academy.blogspot.kr/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280920" cy="535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75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2776" y="6021287"/>
            <a:ext cx="4412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Middle Triassic marginal marine sequence, southwestern </a:t>
            </a:r>
            <a:r>
              <a:rPr lang="en-US" sz="1200" dirty="0" smtClean="0"/>
              <a:t>Utah</a:t>
            </a:r>
          </a:p>
          <a:p>
            <a:r>
              <a:rPr lang="en-US" sz="1200" dirty="0"/>
              <a:t>http://en.wikipedia.org/wiki/File:Triassic_Utah.JPG</a:t>
            </a:r>
            <a:endParaRPr lang="en-US" sz="1200" dirty="0"/>
          </a:p>
        </p:txBody>
      </p:sp>
      <p:pic>
        <p:nvPicPr>
          <p:cNvPr id="4098" name="Picture 2" descr="File:Triassic Utah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62000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16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hulsa.kr/files/attach/images/66/889/643/017/996196b11469c66a358cb1d5e0774ba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64" y="692696"/>
            <a:ext cx="8229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260648"/>
            <a:ext cx="5557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Gravelstone</a:t>
            </a:r>
            <a:r>
              <a:rPr lang="en-US" dirty="0" smtClean="0"/>
              <a:t>: </a:t>
            </a:r>
            <a:r>
              <a:rPr lang="en-US" dirty="0" err="1" smtClean="0"/>
              <a:t>Meein</a:t>
            </a:r>
            <a:r>
              <a:rPr lang="en-US" dirty="0" smtClean="0"/>
              <a:t> fall, </a:t>
            </a:r>
            <a:r>
              <a:rPr lang="en-US" dirty="0" err="1" smtClean="0"/>
              <a:t>Dogyae</a:t>
            </a:r>
            <a:r>
              <a:rPr lang="en-US" dirty="0" smtClean="0"/>
              <a:t>, </a:t>
            </a:r>
            <a:r>
              <a:rPr lang="en-US" dirty="0" err="1" smtClean="0"/>
              <a:t>Kangwondo</a:t>
            </a:r>
            <a:r>
              <a:rPr lang="en-US" dirty="0" smtClean="0"/>
              <a:t>, Korea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65104"/>
            <a:ext cx="3286333" cy="220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916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2-2-4. Metamorphic </a:t>
            </a:r>
            <a:r>
              <a:rPr lang="en-US" altLang="ko-KR" sz="3200" dirty="0" smtClean="0"/>
              <a:t>Rocks</a:t>
            </a:r>
          </a:p>
          <a:p>
            <a:endParaRPr lang="en-US" altLang="ko-KR" sz="2800" b="0" dirty="0" smtClean="0"/>
          </a:p>
          <a:p>
            <a:endParaRPr lang="en-US" altLang="ko-K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33537"/>
            <a:ext cx="576262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19672" y="5960313"/>
            <a:ext cx="7128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http://www.cms.fu-berlin.de/geo/fb/e-learning/geolearning/en/mountain_building/metamorphism/</a:t>
            </a:r>
          </a:p>
        </p:txBody>
      </p:sp>
    </p:spTree>
    <p:extLst>
      <p:ext uri="{BB962C8B-B14F-4D97-AF65-F5344CB8AC3E}">
        <p14:creationId xmlns:p14="http://schemas.microsoft.com/office/powerpoint/2010/main" val="40088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필수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746</TotalTime>
  <Words>132</Words>
  <Application>Microsoft Office PowerPoint</Application>
  <PresentationFormat>화면 슬라이드 쇼(4:3)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필수</vt:lpstr>
      <vt:lpstr>2-2. rocks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jyy</cp:lastModifiedBy>
  <cp:revision>36</cp:revision>
  <dcterms:created xsi:type="dcterms:W3CDTF">2013-09-03T00:41:18Z</dcterms:created>
  <dcterms:modified xsi:type="dcterms:W3CDTF">2014-03-21T11:43:07Z</dcterms:modified>
</cp:coreProperties>
</file>